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5" r:id="rId2"/>
  </p:sldIdLst>
  <p:sldSz cx="10693400" cy="7561263"/>
  <p:notesSz cx="6858000" cy="9926638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35" y="-91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1C8DB3-C92C-41A8-A1E8-FD8A1EFF623C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6925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06BD0-0C61-47CD-803D-EEDB0055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161CFE-B190-4752-9E26-66DC8AEA74D4}" type="datetimeFigureOut">
              <a:rPr lang="ru-RU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3813" y="4120202"/>
            <a:ext cx="742193" cy="3573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9938314" y="6660951"/>
            <a:ext cx="724718" cy="6966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B93B709-8539-4848-AE20-040155245FE7}"/>
              </a:ext>
            </a:extLst>
          </p:cNvPr>
          <p:cNvSpPr/>
          <p:nvPr/>
        </p:nvSpPr>
        <p:spPr>
          <a:xfrm>
            <a:off x="90115" y="1620391"/>
            <a:ext cx="5210479" cy="64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КРЕДИТНОЙ ОРГАНИЗАЦИЕЙ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0E6DE50-34AE-4742-B938-CCF0F322E838}"/>
              </a:ext>
            </a:extLst>
          </p:cNvPr>
          <p:cNvSpPr/>
          <p:nvPr/>
        </p:nvSpPr>
        <p:spPr>
          <a:xfrm>
            <a:off x="5562269" y="1631826"/>
            <a:ext cx="4969007" cy="64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КРЕДИТНОЙ ОРГАНИЗАЦИЕЙ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A2AA99C-645F-4D1A-A1B1-3428B3D25F22}"/>
              </a:ext>
            </a:extLst>
          </p:cNvPr>
          <p:cNvSpPr/>
          <p:nvPr/>
        </p:nvSpPr>
        <p:spPr>
          <a:xfrm>
            <a:off x="90116" y="2450689"/>
            <a:ext cx="10441160" cy="9407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ВЫХОДА ИЗ ОБЩЕСТВА С 11.08.2020: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участников-физических лиц необходимо нотариально удостоверенное согласие супруга на выход из общества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выход участника из общества должно быть прямо предусмотрено уставом общества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A597D73-C8B6-4370-A3EC-00C8C4E460F2}"/>
              </a:ext>
            </a:extLst>
          </p:cNvPr>
          <p:cNvSpPr/>
          <p:nvPr/>
        </p:nvSpPr>
        <p:spPr>
          <a:xfrm>
            <a:off x="90116" y="3564607"/>
            <a:ext cx="521047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ЕГРЮЛ подает нотариус (в  течение 2 рабочих дней со дня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заявления о выходе)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9517299-07C7-491C-AD99-EA1F88A195DA}"/>
              </a:ext>
            </a:extLst>
          </p:cNvPr>
          <p:cNvSpPr/>
          <p:nvPr/>
        </p:nvSpPr>
        <p:spPr>
          <a:xfrm>
            <a:off x="5562724" y="3564607"/>
            <a:ext cx="495946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ЕГРЮЛ подает общество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FCA7B9AA-56CC-41CB-A1CD-F1B4F344346C}"/>
              </a:ext>
            </a:extLst>
          </p:cNvPr>
          <p:cNvSpPr/>
          <p:nvPr/>
        </p:nvSpPr>
        <p:spPr>
          <a:xfrm>
            <a:off x="90115" y="4356695"/>
            <a:ext cx="5210479" cy="732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выходе из общества в общество направляет нотариус (вместе с копией заявления о внесении изменений в ЕГРЮЛ) не позднее 1 рабочего дня со дня подачи заявления в ЕГРЮЛ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01D8CC3B-CF50-4792-942F-FFB6C4EECAA1}"/>
              </a:ext>
            </a:extLst>
          </p:cNvPr>
          <p:cNvSpPr/>
          <p:nvPr/>
        </p:nvSpPr>
        <p:spPr>
          <a:xfrm>
            <a:off x="5541506" y="4356695"/>
            <a:ext cx="4978753" cy="732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выходе из общества в общество подает участник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E0C41E1B-F50F-47AD-8269-104036AC8909}"/>
              </a:ext>
            </a:extLst>
          </p:cNvPr>
          <p:cNvCxnSpPr>
            <a:stCxn id="27" idx="2"/>
          </p:cNvCxnSpPr>
          <p:nvPr/>
        </p:nvCxnSpPr>
        <p:spPr>
          <a:xfrm flipH="1">
            <a:off x="2552359" y="1157606"/>
            <a:ext cx="2888224" cy="3907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E891788A-B526-41E6-BFC8-BA30D8D498F6}"/>
              </a:ext>
            </a:extLst>
          </p:cNvPr>
          <p:cNvCxnSpPr/>
          <p:nvPr/>
        </p:nvCxnSpPr>
        <p:spPr>
          <a:xfrm>
            <a:off x="5458591" y="1157606"/>
            <a:ext cx="2706570" cy="3907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265BE400-B401-4D29-92CB-DFC572C78E63}"/>
              </a:ext>
            </a:extLst>
          </p:cNvPr>
          <p:cNvSpPr/>
          <p:nvPr/>
        </p:nvSpPr>
        <p:spPr>
          <a:xfrm>
            <a:off x="90116" y="5148783"/>
            <a:ext cx="5210479" cy="137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участника переходит к обществу с даты внесения в ЕГРЮЛ соответствующей записи в связи с выходом участника общества из общества или с даты получения обществом требования участника о приобретении обществом принадлежащей ему доли; после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возможно распределение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вышедшего из общества участника между остальными участниками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EF48CE29-F4E7-4A6A-A5A0-E45615C93C99}"/>
              </a:ext>
            </a:extLst>
          </p:cNvPr>
          <p:cNvSpPr/>
          <p:nvPr/>
        </p:nvSpPr>
        <p:spPr>
          <a:xfrm>
            <a:off x="5551611" y="5148783"/>
            <a:ext cx="4959464" cy="137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участника переходит к обществу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получения обществом заявления участника общества о выходе из общества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B9517299-07C7-491C-AD99-EA1F88A195DA}"/>
              </a:ext>
            </a:extLst>
          </p:cNvPr>
          <p:cNvSpPr/>
          <p:nvPr/>
        </p:nvSpPr>
        <p:spPr>
          <a:xfrm>
            <a:off x="3079013" y="828303"/>
            <a:ext cx="4723140" cy="329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0117" y="36215"/>
            <a:ext cx="10420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ВЫХОДА УЧАСТНИКА ИЗ ОБЩЕСТВА С ОГРАНИЧЕННОЙ ОТВЕТСТВЕННОСТЬЮ </a:t>
            </a:r>
            <a:r>
              <a:rPr lang="ru-RU" sz="20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11.08.2020: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8108" y="6570940"/>
            <a:ext cx="104411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 июля 2020 г. № 252-ФЗ "О внесении изменений в Федеральный закон "Об обществах с ограниченной ответственностью" в части совершенствования процедуры внесения в единый государственный реестр юридических лиц сведений о выходе участника общества с ограниченной ответственностью из общества" и Федеральный закон от 31 июля 2020 г. № 251-ФЗ "О внесении изменения в статью 94 части первой Гражданского кодекса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23636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11622</TotalTime>
  <Words>191</Words>
  <Application>Microsoft Office PowerPoint</Application>
  <PresentationFormat>Произвольный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Нашатырев Петр Олегович</cp:lastModifiedBy>
  <cp:revision>296</cp:revision>
  <cp:lastPrinted>2017-02-12T12:29:30Z</cp:lastPrinted>
  <dcterms:created xsi:type="dcterms:W3CDTF">2013-02-14T04:24:52Z</dcterms:created>
  <dcterms:modified xsi:type="dcterms:W3CDTF">2020-08-11T06:00:58Z</dcterms:modified>
</cp:coreProperties>
</file>